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rrows Diagram" id="{B6D18F6B-13C0-4689-8D47-3BF47272F27F}">
          <p14:sldIdLst>
            <p14:sldId id="588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  <p14:sldId id="587"/>
            <p14:sldId id="5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80" d="100"/>
          <a:sy n="80" d="100"/>
        </p:scale>
        <p:origin x="-78" y="-34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Just rotate the needle</a:t>
            </a:r>
            <a:r>
              <a:rPr lang="id-ID" dirty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Just Resize</a:t>
            </a:r>
            <a:r>
              <a:rPr lang="id-ID" baseline="0" dirty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0967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29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19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9863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269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599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5137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7673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8104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9387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1548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1562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41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631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54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9848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6199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545873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51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4153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0193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642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="" xmlns:p14="http://schemas.microsoft.com/office/powerpoint/2010/main" val="189105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77518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5497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2629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96857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1041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88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7867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71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8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861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762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77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929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pPr/>
              <a:t>21/02/2022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55F0B"/>
                </a:solidFill>
              </a:rPr>
              <a:t>Örn: 90 üzerini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>
                <a:solidFill>
                  <a:srgbClr val="F55F0B"/>
                </a:solidFill>
              </a:rPr>
              <a:t> altını ise </a:t>
            </a:r>
            <a:r>
              <a:rPr lang="tr-TR" b="1" dirty="0">
                <a:solidFill>
                  <a:srgbClr val="FF0000"/>
                </a:solidFill>
              </a:rPr>
              <a:t>“Kötü Bir Not” </a:t>
            </a:r>
            <a:r>
              <a:rPr lang="tr-TR" b="1" dirty="0">
                <a:solidFill>
                  <a:srgbClr val="F55F0B"/>
                </a:solidFill>
              </a:rPr>
              <a:t>olarak düşündüğünüzde.</a:t>
            </a: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Ortalamam düşecek,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“Başarıyı ölçmek için bir insanın ulaştığı </a:t>
            </a:r>
          </a:p>
          <a:p>
            <a:pPr algn="ctr"/>
            <a:r>
              <a:rPr lang="tr-TR" sz="2800" b="1" dirty="0"/>
              <a:t>noktaya değil, başarmak için aştığı </a:t>
            </a:r>
          </a:p>
          <a:p>
            <a:pPr algn="ctr"/>
            <a:r>
              <a:rPr lang="tr-TR" sz="2800" b="1" dirty="0"/>
              <a:t>engellere bakılması gerektiğini </a:t>
            </a:r>
          </a:p>
          <a:p>
            <a:pPr algn="ctr"/>
            <a:r>
              <a:rPr lang="tr-TR" sz="2800" b="1" dirty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 </a:t>
            </a:r>
            <a:r>
              <a:rPr lang="tr-TR" dirty="0"/>
              <a:t>(</a:t>
            </a:r>
            <a:r>
              <a:rPr lang="tr-TR" b="1" dirty="0" err="1"/>
              <a:t>Booker</a:t>
            </a:r>
            <a:r>
              <a:rPr lang="tr-TR" b="1" dirty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281331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/>
              <a:t> Sınav öncesinde öğrenilen bilginin, sınav sırasında etkili bir biçimde kullanılmasına engel olan ve başarının düşmesine yol açan </a:t>
            </a:r>
            <a:r>
              <a:rPr lang="tr-TR" sz="3200" b="1" dirty="0">
                <a:solidFill>
                  <a:srgbClr val="FF0000"/>
                </a:solidFill>
              </a:rPr>
              <a:t>yoğun kaygıya </a:t>
            </a:r>
            <a:r>
              <a:rPr lang="tr-TR" sz="4800" b="1" dirty="0"/>
              <a:t>sınav kaygısı </a:t>
            </a:r>
            <a:r>
              <a:rPr lang="tr-TR" sz="3200" dirty="0"/>
              <a:t>denir. 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/>
              <a:t>Başarı</a:t>
            </a:r>
          </a:p>
          <a:p>
            <a:pPr algn="ctr"/>
            <a:r>
              <a:rPr lang="tr-TR" sz="3600" b="1" dirty="0"/>
              <a:t>Düzeyi</a:t>
            </a:r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Düzeyi</a:t>
            </a: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Ellerin terlemesi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Karın ağrısı, Mide bulantısı,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Hızlı nefes alıp verme,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Kalp çarpıntısı,</a:t>
            </a:r>
            <a:r>
              <a:rPr lang="tr-TR" sz="1600" b="1" dirty="0">
                <a:latin typeface="+mj-lt"/>
              </a:rPr>
              <a:t> </a:t>
            </a:r>
            <a:r>
              <a:rPr lang="id-ID" sz="1600" b="1" dirty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Sık İdrara çıkma</a:t>
            </a:r>
            <a:r>
              <a:rPr lang="tr-TR" sz="1600" b="1" dirty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Ağız kuruluğu,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+mj-lt"/>
              </a:rPr>
              <a:t>Odaklanamama</a:t>
            </a:r>
            <a:r>
              <a:rPr lang="tr-TR" sz="1600" b="1" dirty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+mj-lt"/>
              </a:rPr>
              <a:t>İyi bildiklerini bile hatırlayamama,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Soruların yerine sınav sonucunu düşünme,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Okuduğunu anlamama,</a:t>
            </a:r>
            <a:r>
              <a:rPr lang="tr-TR" sz="1600" b="1" dirty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Verimli </a:t>
            </a:r>
          </a:p>
          <a:p>
            <a:pPr algn="ctr"/>
            <a:r>
              <a:rPr lang="tr-TR" sz="1400" b="1" dirty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Zamanı Verimli</a:t>
            </a:r>
          </a:p>
          <a:p>
            <a:pPr algn="ctr"/>
            <a:r>
              <a:rPr lang="tr-TR" sz="1400" b="1" dirty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Sınavla</a:t>
            </a:r>
          </a:p>
          <a:p>
            <a:pPr algn="ctr"/>
            <a:r>
              <a:rPr lang="tr-TR" sz="2000" b="1" dirty="0">
                <a:latin typeface="+mj-lt"/>
              </a:rPr>
              <a:t>İlgili </a:t>
            </a:r>
          </a:p>
          <a:p>
            <a:pPr algn="ctr"/>
            <a:r>
              <a:rPr lang="tr-TR" sz="2000" b="1" dirty="0">
                <a:latin typeface="+mj-lt"/>
              </a:rPr>
              <a:t>Yanlış</a:t>
            </a:r>
          </a:p>
          <a:p>
            <a:pPr algn="ctr"/>
            <a:r>
              <a:rPr lang="tr-TR" sz="2000" b="1" dirty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Başarı </a:t>
            </a:r>
          </a:p>
          <a:p>
            <a:pPr algn="ctr"/>
            <a:r>
              <a:rPr lang="tr-TR" sz="2000" b="1" dirty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Yüksek</a:t>
            </a:r>
          </a:p>
          <a:p>
            <a:pPr algn="ctr"/>
            <a:r>
              <a:rPr lang="tr-TR" sz="2000" b="1" dirty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10641</TotalTime>
  <Words>675</Words>
  <Application>Microsoft Office PowerPoint</Application>
  <PresentationFormat>Özel</PresentationFormat>
  <Paragraphs>184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Slayt 1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Slayt 14</vt:lpstr>
      <vt:lpstr>Düşüncelerini Değiştir.</vt:lpstr>
      <vt:lpstr>Sınavdan Önce</vt:lpstr>
      <vt:lpstr>Sınav Anında</vt:lpstr>
      <vt:lpstr>Başarı Nedir?</vt:lpstr>
      <vt:lpstr>Sınav Sonucunuz Ne Olursa Olsun…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REHBERLIK</cp:lastModifiedBy>
  <cp:revision>555</cp:revision>
  <dcterms:created xsi:type="dcterms:W3CDTF">2014-12-21T04:26:02Z</dcterms:created>
  <dcterms:modified xsi:type="dcterms:W3CDTF">2022-02-21T09:11:07Z</dcterms:modified>
</cp:coreProperties>
</file>